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26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6" y="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390DB0-2D32-4DF2-A91A-2E17E80E7C37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039A23-8346-4EB8-A3FB-A686C695333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Image result for neon laboratories lt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524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371600" y="2286000"/>
            <a:ext cx="66294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Any response to a drug that is noxious and unintended and that occurs at doses of an appropriately given drug used in man for prophylaxis, diagnosis or therapy.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1295400"/>
            <a:ext cx="25431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286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 result for neon laboratories lt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457200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286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ctr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ADR Reporting Procedure</a:t>
            </a:r>
          </a:p>
          <a:p>
            <a:pPr algn="ctr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Who can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report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 to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report</a:t>
            </a:r>
          </a:p>
          <a:p>
            <a:pPr algn="ctr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report</a:t>
            </a:r>
          </a:p>
          <a:p>
            <a:pPr algn="ctr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Whom to report</a:t>
            </a:r>
          </a:p>
          <a:p>
            <a:pPr algn="ctr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Where to report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neon laboratories lt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57200"/>
            <a:ext cx="19050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286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828800" y="1295400"/>
            <a:ext cx="441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2209800"/>
            <a:ext cx="122078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19200" y="16764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84048" algn="ctr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Who can report? How to report? and whom to report?</a:t>
            </a:r>
          </a:p>
        </p:txBody>
      </p:sp>
      <p:pic>
        <p:nvPicPr>
          <p:cNvPr id="2056" name="Picture 8" descr="5 ways in which digital india is empowering rural women - SheThePeople TV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4648200"/>
            <a:ext cx="1219200" cy="1066800"/>
          </a:xfrm>
          <a:prstGeom prst="rect">
            <a:avLst/>
          </a:prstGeom>
          <a:noFill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3352800"/>
            <a:ext cx="16033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ounded Rectangle 16"/>
          <p:cNvSpPr/>
          <p:nvPr/>
        </p:nvSpPr>
        <p:spPr>
          <a:xfrm>
            <a:off x="6248400" y="3124200"/>
            <a:ext cx="15240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55320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AMCs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895600" y="2514600"/>
            <a:ext cx="411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6706394" y="28186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own Arrow 32"/>
          <p:cNvSpPr/>
          <p:nvPr/>
        </p:nvSpPr>
        <p:spPr>
          <a:xfrm>
            <a:off x="6858000" y="4267200"/>
            <a:ext cx="304800" cy="685800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 rot="17847740">
            <a:off x="3270141" y="2922260"/>
            <a:ext cx="304800" cy="685800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wn Arrow 37"/>
          <p:cNvSpPr/>
          <p:nvPr/>
        </p:nvSpPr>
        <p:spPr>
          <a:xfrm rot="14207895">
            <a:off x="3342174" y="4315788"/>
            <a:ext cx="304800" cy="685800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 rot="10800000">
            <a:off x="2057400" y="3733800"/>
            <a:ext cx="304800" cy="685800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324600" y="5029200"/>
            <a:ext cx="15240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477000" y="5257800"/>
            <a:ext cx="1219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NCC-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PvPI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Ghaziabad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Down Arrow 42"/>
          <p:cNvSpPr/>
          <p:nvPr/>
        </p:nvSpPr>
        <p:spPr>
          <a:xfrm rot="19033872">
            <a:off x="5831120" y="4355708"/>
            <a:ext cx="304800" cy="685800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14800" y="4419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Industry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47800" y="3124201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Health Care Professionals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76400" y="5791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Consumer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neon laboratories lt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457200"/>
            <a:ext cx="19050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286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00200" y="1447800"/>
            <a:ext cx="5715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What to Report ?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All types of suspected adverse reactions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Known or unknown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Serious or non-serious and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Frequent or rare</a:t>
            </a:r>
          </a:p>
          <a:p>
            <a:pPr marL="342900" indent="-342900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Reactions from all types of pharmaceutical products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Allopathy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Ayurvedic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Vaccines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Medical devices etc.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neon laboratories lt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457200"/>
            <a:ext cx="19050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286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05000" y="1905000"/>
            <a:ext cx="46482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 &amp; Whom to Report?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Use the ‘Suspected Adverse Drug Reaction Reporting Form/Medicine side effect Reporting form which is available on the official website of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www.neongroup.com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Filled ADR form submitted to nearest ADR Monitoring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Canters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(AMCs) or directly to the Neon Laboratories Ltd.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neon laboratories lt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457200"/>
            <a:ext cx="19050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28600" y="1752600"/>
            <a:ext cx="84582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reporter can also report ADR via Helpline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</a:p>
          <a:p>
            <a:pPr algn="ctr">
              <a:buNone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918767559938      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Neon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Laboratories Ltd. </a:t>
            </a:r>
            <a:endParaRPr 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WhatsApp adds Snapchat-style emoji, drawing, and other camera editing tools  | PCWorld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3622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286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269</TotalTime>
  <Words>170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NEON</dc:title>
  <dc:creator>gmp</dc:creator>
  <cp:lastModifiedBy>gmp</cp:lastModifiedBy>
  <cp:revision>32</cp:revision>
  <dcterms:created xsi:type="dcterms:W3CDTF">2021-03-10T03:43:54Z</dcterms:created>
  <dcterms:modified xsi:type="dcterms:W3CDTF">2021-03-23T04:16:57Z</dcterms:modified>
</cp:coreProperties>
</file>